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531" autoAdjust="0"/>
  </p:normalViewPr>
  <p:slideViewPr>
    <p:cSldViewPr snapToGrid="0" snapToObjects="1">
      <p:cViewPr varScale="1">
        <p:scale>
          <a:sx n="81" d="100"/>
          <a:sy n="81" d="100"/>
        </p:scale>
        <p:origin x="-189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59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27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11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0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9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2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2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61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4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348D0-9A83-3044-BDF9-2FDC141FAA3E}" type="datetimeFigureOut">
              <a:rPr lang="en-US" smtClean="0"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8D872-5E37-7643-9BF9-A7D30223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4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Progressive Era and Women’s Suffrage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Teddy Roosevelt, Jacob Riis, the “Muckrakers” and Emily Davidson impacted the 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363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Presidents Taft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had "big shoes" to follow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was also a "trust buster"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Taft felt that too much power in the hands of the president/federal government was unconstitutional (was a strict constructionist)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was governor of the Philippines (before becoming president)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was the chief justice on the Supreme Court (after being president)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loved baseball and went often to watch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games (Taft throwing the first pitch in a 1910 game)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became an enemy of his old friend Teddy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Roosevelt (#de- friend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sym typeface="Wingdings"/>
              </a:rPr>
              <a:t>)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 descr="pres taft baseball throw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9" r="164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367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President Roosevelt as a progressive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Was the police commissioner of NYC beginning in 1895 (fought against crime as well as political corruption “Tammany Hall”)</a:t>
            </a:r>
          </a:p>
          <a:p>
            <a:r>
              <a:rPr lang="en-US" dirty="0" smtClean="0"/>
              <a:t>While president he became known as the “trust buster”. Trusts were giant companies that controlled a whole industry by buying up all of the other companies that they did business with.</a:t>
            </a:r>
          </a:p>
          <a:p>
            <a:r>
              <a:rPr lang="en-US" dirty="0" smtClean="0"/>
              <a:t>In reality President Roosevelt was a “trust regulator” as he was not anti-business, he just wanted business in America to be fair. (Remember the Sherman Anti-Trust Act of 1890?) In 1902 TR pushed for the US government to sue a large conglomerate of railroad companies.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teddy roosevelt.jpg"/>
          <p:cNvPicPr>
            <a:picLocks noChangeAspect="1"/>
          </p:cNvPicPr>
          <p:nvPr/>
        </p:nvPicPr>
        <p:blipFill>
          <a:blip r:embed="rId2">
            <a:alphaModFix amt="7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920" y="4239572"/>
            <a:ext cx="2756831" cy="159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5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this cartoonist showing us? Was the cartoonist for or against President Roosevelt?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Placeholder 8" descr="TRvsTrain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3" b="65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545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TR was the first “green” president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 was an accomplished ornithologist</a:t>
            </a:r>
          </a:p>
          <a:p>
            <a:r>
              <a:rPr lang="en-US" dirty="0" smtClean="0"/>
              <a:t>TR loved the outdoors and loved to hunt</a:t>
            </a:r>
          </a:p>
          <a:p>
            <a:r>
              <a:rPr lang="en-US" dirty="0" smtClean="0"/>
              <a:t>He argued that our natural resources should be preserved and established several new national parks as well as bird and game preserves</a:t>
            </a:r>
            <a:endParaRPr lang="en-US" dirty="0"/>
          </a:p>
          <a:p>
            <a:endParaRPr lang="en-US" dirty="0"/>
          </a:p>
        </p:txBody>
      </p:sp>
      <p:pic>
        <p:nvPicPr>
          <p:cNvPr id="8" name="Content Placeholder 7" descr="cute bir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4" r="24904"/>
          <a:stretch>
            <a:fillRect/>
          </a:stretch>
        </p:blipFill>
        <p:spPr>
          <a:xfrm>
            <a:off x="5067512" y="1715398"/>
            <a:ext cx="2623871" cy="2940510"/>
          </a:xfrm>
        </p:spPr>
      </p:pic>
    </p:spTree>
    <p:extLst>
      <p:ext uri="{BB962C8B-B14F-4D97-AF65-F5344CB8AC3E}">
        <p14:creationId xmlns:p14="http://schemas.microsoft.com/office/powerpoint/2010/main" val="377392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 fights to clean up America’s food!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8284" y="1235049"/>
            <a:ext cx="8418516" cy="5347915"/>
          </a:xfrm>
        </p:spPr>
        <p:txBody>
          <a:bodyPr/>
          <a:lstStyle/>
          <a:p>
            <a:r>
              <a:rPr lang="en-US" sz="1600" b="1" i="1" dirty="0" smtClean="0"/>
              <a:t>Muckrakers </a:t>
            </a:r>
            <a:r>
              <a:rPr lang="en-US" sz="1600" dirty="0" smtClean="0"/>
              <a:t>were writers who researched, wrote and published articles on the problems or “muck” in society. They focused on things like child labor, political corruption, crime, </a:t>
            </a:r>
            <a:r>
              <a:rPr lang="en-US" sz="1600" dirty="0" err="1" smtClean="0"/>
              <a:t>etc</a:t>
            </a:r>
            <a:endParaRPr lang="en-US" sz="1600" b="1" i="1" dirty="0" smtClean="0"/>
          </a:p>
          <a:p>
            <a:r>
              <a:rPr lang="en-US" sz="1600" dirty="0" smtClean="0"/>
              <a:t>TR was shocked by what he read in muckraker, Upton Sinclair’s book </a:t>
            </a:r>
            <a:r>
              <a:rPr lang="en-US" sz="1600" i="1" dirty="0" smtClean="0"/>
              <a:t>The Jungle </a:t>
            </a:r>
            <a:r>
              <a:rPr lang="en-US" sz="1600" dirty="0" smtClean="0"/>
              <a:t>(remember reading parts of this in class?)</a:t>
            </a:r>
          </a:p>
          <a:p>
            <a:r>
              <a:rPr lang="en-US" sz="1600" dirty="0" smtClean="0"/>
              <a:t>He pushed for the Meat Inspection Act(1906) and the Food and Drug Act (1906)  (see wiki)</a:t>
            </a:r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8" name="Picture 7" descr="TRmeatinspection.jpg"/>
          <p:cNvPicPr>
            <a:picLocks noChangeAspect="1"/>
          </p:cNvPicPr>
          <p:nvPr/>
        </p:nvPicPr>
        <p:blipFill>
          <a:blip r:embed="rId2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72" y="2665671"/>
            <a:ext cx="6097997" cy="391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74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The Muckrakers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Fought for laws to protect exploited children workers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Brought attention to poor conditions in tenement homes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Attempted to clean up crime and gangs in American cities (the Social Gospel Movement)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Ida Tarbell (writer), Jacob Riis(photographer) and Upton Sinclair (writer) 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1911 Triangle Shirt Factory Fire</a:t>
            </a:r>
          </a:p>
          <a:p>
            <a:endParaRPr lang="en-US" sz="2400" dirty="0"/>
          </a:p>
        </p:txBody>
      </p:sp>
      <p:pic>
        <p:nvPicPr>
          <p:cNvPr id="9" name="Picture 8" descr="muckraker.jpg"/>
          <p:cNvPicPr>
            <a:picLocks noChangeAspect="1"/>
          </p:cNvPicPr>
          <p:nvPr/>
        </p:nvPicPr>
        <p:blipFill>
          <a:blip r:embed="rId2"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75" y="1417638"/>
            <a:ext cx="3222625" cy="527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021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5185" y="21184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"In life as in a football game, the principle to follow is: Hit the line hard, don't foul and don't shirk,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but hit the line hard"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b="1" dirty="0" smtClean="0"/>
              <a:t>-Teddy Roosevelt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800" b="1" dirty="0" smtClean="0"/>
              <a:t>What does  this quote tell you about TR’s views on sports and life?</a:t>
            </a:r>
            <a:endParaRPr lang="en-US" dirty="0"/>
          </a:p>
        </p:txBody>
      </p:sp>
      <p:pic>
        <p:nvPicPr>
          <p:cNvPr id="3" name="Picture 2" descr="footb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417" y="3497464"/>
            <a:ext cx="1881319" cy="158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41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pic>
        <p:nvPicPr>
          <p:cNvPr id="11" name="Content Placeholder 10" descr="Teddy roosevelt laughing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43" r="-3127" b="29694"/>
          <a:stretch/>
        </p:blipFill>
        <p:spPr>
          <a:xfrm>
            <a:off x="2055998" y="1078349"/>
            <a:ext cx="4545174" cy="3546571"/>
          </a:xfrm>
        </p:spPr>
      </p:pic>
      <p:sp>
        <p:nvSpPr>
          <p:cNvPr id="12" name="TextBox 11"/>
          <p:cNvSpPr txBox="1"/>
          <p:nvPr/>
        </p:nvSpPr>
        <p:spPr>
          <a:xfrm>
            <a:off x="1749131" y="4900498"/>
            <a:ext cx="542709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president to 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own a car</a:t>
            </a:r>
            <a:r>
              <a:rPr lang="en-US" dirty="0" smtClean="0"/>
              <a:t>, first president to 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ride in an airplane</a:t>
            </a:r>
            <a:r>
              <a:rPr lang="en-US" dirty="0" smtClean="0"/>
              <a:t>, first president to be 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submerged in a submarine</a:t>
            </a:r>
            <a:r>
              <a:rPr lang="en-US" dirty="0" smtClean="0"/>
              <a:t>, first president to 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invite an African American guest</a:t>
            </a:r>
            <a:r>
              <a:rPr lang="en-US" dirty="0" smtClean="0"/>
              <a:t> to the White House, first president to 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travel outside of the US </a:t>
            </a:r>
            <a:r>
              <a:rPr lang="en-US" dirty="0" smtClean="0"/>
              <a:t>while president and the </a:t>
            </a:r>
            <a:r>
              <a:rPr lang="en-US" dirty="0" smtClean="0">
                <a:ln>
                  <a:solidFill>
                    <a:srgbClr val="FF0000"/>
                  </a:solidFill>
                </a:ln>
              </a:rPr>
              <a:t>“Teddy” bear </a:t>
            </a:r>
            <a:r>
              <a:rPr lang="en-US" dirty="0" smtClean="0"/>
              <a:t>is named for him! (</a:t>
            </a:r>
            <a:r>
              <a:rPr lang="en-US" dirty="0" err="1" smtClean="0"/>
              <a:t>www.nps.gov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20412" y="3518491"/>
            <a:ext cx="3404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Was First!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1610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Suffrage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right to vote was something women in Britain and the US had been fighting for for sometime</a:t>
            </a:r>
          </a:p>
          <a:p>
            <a:r>
              <a:rPr lang="en-US" dirty="0" smtClean="0"/>
              <a:t>Suffrage started to become a political issue during the abolitionist movement</a:t>
            </a:r>
          </a:p>
          <a:p>
            <a:r>
              <a:rPr lang="en-US" dirty="0" smtClean="0"/>
              <a:t>Seneca Falls Convention led by Elizabeth Stanton and </a:t>
            </a:r>
            <a:r>
              <a:rPr lang="en-US" dirty="0" err="1" smtClean="0"/>
              <a:t>Lucretia</a:t>
            </a:r>
            <a:r>
              <a:rPr lang="en-US" smtClean="0"/>
              <a:t> Mott </a:t>
            </a:r>
            <a:r>
              <a:rPr lang="en-US" dirty="0" smtClean="0"/>
              <a:t>(1848)</a:t>
            </a:r>
          </a:p>
          <a:p>
            <a:r>
              <a:rPr lang="en-US" dirty="0" smtClean="0"/>
              <a:t>Women were first given the right to vote in the western states…..do you know why?</a:t>
            </a:r>
          </a:p>
          <a:p>
            <a:r>
              <a:rPr lang="en-US" dirty="0" smtClean="0"/>
              <a:t>In Great Britain in 1913, Emily Davidson made the issue famous.</a:t>
            </a:r>
          </a:p>
          <a:p>
            <a:r>
              <a:rPr lang="en-US" dirty="0" smtClean="0"/>
              <a:t> In the US suffragettes embarrassed President Wilson by protesting outside of the White House, some even chaining themselves to the White House fence </a:t>
            </a:r>
          </a:p>
          <a:p>
            <a:endParaRPr lang="en-US" dirty="0"/>
          </a:p>
        </p:txBody>
      </p:sp>
      <p:pic>
        <p:nvPicPr>
          <p:cNvPr id="4" name="Picture 3" descr="suffragettes.jpg"/>
          <p:cNvPicPr>
            <a:picLocks noChangeAspect="1"/>
          </p:cNvPicPr>
          <p:nvPr/>
        </p:nvPicPr>
        <p:blipFill>
          <a:blip r:embed="rId2">
            <a:alphaModFix am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925" y="1600200"/>
            <a:ext cx="3479760" cy="5022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7946" y="79899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39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638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Progressive Era and Women’s Suffrage</vt:lpstr>
      <vt:lpstr>President Roosevelt as a progressive </vt:lpstr>
      <vt:lpstr>What is this cartoonist showing us? Was the cartoonist for or against President Roosevelt?</vt:lpstr>
      <vt:lpstr>TR was the first “green” president</vt:lpstr>
      <vt:lpstr>TR fights to clean up America’s food!</vt:lpstr>
      <vt:lpstr>The Muckrakers</vt:lpstr>
      <vt:lpstr>"In life as in a football game, the principle to follow is: Hit the line hard, don't foul and don't shirk, but hit the line hard". -Teddy Roosevelt    What does  this quote tell you about TR’s views on sports and life?</vt:lpstr>
      <vt:lpstr>PowerPoint Presentation</vt:lpstr>
      <vt:lpstr>Suffrage</vt:lpstr>
      <vt:lpstr>Presidents Taft </vt:lpstr>
    </vt:vector>
  </TitlesOfParts>
  <Company>LiveBeautiful.myarbonne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Progressive Era and Women’s Suffrage</dc:title>
  <dc:creator>Wendi Johnson</dc:creator>
  <cp:lastModifiedBy>Wendi Johnson</cp:lastModifiedBy>
  <cp:revision>34</cp:revision>
  <dcterms:created xsi:type="dcterms:W3CDTF">2014-09-21T18:47:32Z</dcterms:created>
  <dcterms:modified xsi:type="dcterms:W3CDTF">2014-10-05T19:32:28Z</dcterms:modified>
</cp:coreProperties>
</file>